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BBB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.xml"/><Relationship Id="rId3" Type="http://schemas.openxmlformats.org/officeDocument/2006/relationships/audio" Target="file:///E:\&#1052;&#1080;&#1093;&#1072;&#1081;&#1083;&#1086;&#1074;&#1072;%20&#1076;&#1086;&#1085;&#1072;&#1090;\&#1079;&#1074;&#1091;&#1082;%20&#1080;%20&#1073;&#1091;&#1082;&#1074;&#1072;%20&#1059;\&#1044;&#1077;&#1084;&#1086;&#1085;&#1089;&#1090;&#1088;&#1072;&#1094;&#1080;&#1086;&#1085;&#1085;&#1099;&#1081;%20&#1080;%20&#1088;&#1072;&#1079;&#1076;&#1072;&#1090;&#1086;&#1095;&#1085;&#1099;&#1081;%20&#1084;&#1072;&#1090;&#1077;&#1088;&#1080;&#1072;&#1083;\&#1040;&#1091;&#1076;&#1080;&#1086;&#1092;&#1072;&#1081;&#1083;&#1099;\&#1040;&#1059;.mp3" TargetMode="External"/><Relationship Id="rId7" Type="http://schemas.openxmlformats.org/officeDocument/2006/relationships/image" Target="../media/image3.png"/><Relationship Id="rId12" Type="http://schemas.openxmlformats.org/officeDocument/2006/relationships/slide" Target="slide3.xml"/><Relationship Id="rId2" Type="http://schemas.openxmlformats.org/officeDocument/2006/relationships/audio" Target="file:///E:\&#1052;&#1080;&#1093;&#1072;&#1081;&#1083;&#1086;&#1074;&#1072;%20&#1076;&#1086;&#1085;&#1072;&#1090;\&#1079;&#1074;&#1091;&#1082;%20&#1080;%20&#1073;&#1091;&#1082;&#1074;&#1072;%20&#1059;\&#1044;&#1077;&#1084;&#1086;&#1085;&#1089;&#1090;&#1088;&#1072;&#1094;&#1080;&#1086;&#1085;&#1085;&#1099;&#1081;%20&#1080;%20&#1088;&#1072;&#1079;&#1076;&#1072;&#1090;&#1086;&#1095;&#1085;&#1099;&#1081;%20&#1084;&#1072;&#1090;&#1077;&#1088;&#1080;&#1072;&#1083;\&#1040;&#1091;&#1076;&#1080;&#1086;&#1092;&#1072;&#1081;&#1083;&#1099;\&#1074;&#1077;&#1090;&#1077;&#1088;.mp3" TargetMode="External"/><Relationship Id="rId1" Type="http://schemas.openxmlformats.org/officeDocument/2006/relationships/audio" Target="file:///E:\&#1052;&#1080;&#1093;&#1072;&#1081;&#1083;&#1086;&#1074;&#1072;%20&#1076;&#1086;&#1085;&#1072;&#1090;\&#1079;&#1074;&#1091;&#1082;%20&#1080;%20&#1073;&#1091;&#1082;&#1074;&#1072;%20&#1059;\&#1044;&#1077;&#1084;&#1086;&#1085;&#1089;&#1090;&#1088;&#1072;&#1094;&#1080;&#1086;&#1085;&#1085;&#1099;&#1081;%20&#1080;%20&#1088;&#1072;&#1079;&#1076;&#1072;&#1090;&#1086;&#1095;&#1085;&#1099;&#1081;%20&#1084;&#1072;&#1090;&#1077;&#1088;&#1080;&#1072;&#1083;\&#1040;&#1091;&#1076;&#1080;&#1086;&#1092;&#1072;&#1081;&#1083;&#1099;\&#1074;&#1086;&#1083;&#1082;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file:///E:\&#1052;&#1080;&#1093;&#1072;&#1081;&#1083;&#1086;&#1074;&#1072;%20&#1076;&#1086;&#1085;&#1072;&#1090;\&#1079;&#1074;&#1091;&#1082;%20&#1080;%20&#1073;&#1091;&#1082;&#1074;&#1072;%20&#1059;\&#1044;&#1077;&#1084;&#1086;&#1085;&#1089;&#1090;&#1088;&#1072;&#1094;&#1080;&#1086;&#1085;&#1085;&#1099;&#1081;%20&#1080;%20&#1088;&#1072;&#1079;&#1076;&#1072;&#1090;&#1086;&#1095;&#1085;&#1099;&#1081;%20&#1084;&#1072;&#1090;&#1077;&#1088;&#1080;&#1072;&#1083;\&#1040;&#1091;&#1076;&#1080;&#1086;&#1092;&#1072;&#1081;&#1083;&#1099;\&#1082;&#1091;&#1082;&#1091;&#1096;&#1082;&#1072;.mp3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1.png"/><Relationship Id="rId10" Type="http://schemas.openxmlformats.org/officeDocument/2006/relationships/slide" Target="slide4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0;&#1093;&#1072;&#1081;&#1083;&#1086;&#1074;&#1072;%20&#1076;&#1086;&#1085;&#1072;&#1090;\&#1079;&#1074;&#1091;&#1082;%20&#1080;%20&#1073;&#1091;&#1082;&#1074;&#1072;%20&#1059;\&#1044;&#1077;&#1084;&#1086;&#1085;&#1089;&#1090;&#1088;&#1072;&#1094;&#1080;&#1086;&#1085;&#1085;&#1099;&#1081;%20&#1080;%20&#1088;&#1072;&#1079;&#1076;&#1072;&#1090;&#1086;&#1095;&#1085;&#1099;&#1081;%20&#1084;&#1072;&#1090;&#1077;&#1088;&#1080;&#1072;&#1083;\&#1047;&#1072;&#1081;&#1082;&#1072;_&#1089;&#1077;&#1088;&#1077;&#1085;&#1100;&#1082;&#1080;&#1081;_&#1089;&#1080;&#1076;&#1080;&#1090;_-_&#1046;&#1077;&#1083;&#1077;&#1079;&#1085;&#1086;&#1074;&#1099;.mp3" TargetMode="External"/><Relationship Id="rId6" Type="http://schemas.openxmlformats.org/officeDocument/2006/relationships/slide" Target="slide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43900" y="6143644"/>
            <a:ext cx="612000" cy="4320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noFill/>
          <a:ln w="190500" cap="sq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357298"/>
            <a:ext cx="3317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Звук У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7" name="Picture 5" descr="E:\Михайлова донат\звук и буква У\Презентация\1673556133_gas-kvas-com-p-kubiki-detskie-risunok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8" y="2928934"/>
            <a:ext cx="3586411" cy="3643338"/>
          </a:xfrm>
          <a:prstGeom prst="rect">
            <a:avLst/>
          </a:prstGeom>
          <a:noFill/>
        </p:spPr>
      </p:pic>
      <p:pic>
        <p:nvPicPr>
          <p:cNvPr id="10" name="Picture 5" descr="E:\Михайлова донат\звук и буква У\Презентация\1673556133_gas-kvas-com-p-kubiki-detskie-risunok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358641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олк.mp3">
            <a:hlinkClick r:id="" action="ppaction://media"/>
            <a:hlinkHover r:id="" action="ppaction://ole?verb=0"/>
          </p:cNvPr>
          <p:cNvPicPr>
            <a:picLocks noGrp="1" noRot="1" noChangeAspect="1"/>
          </p:cNvPicPr>
          <p:nvPr>
            <p:ph idx="4294967295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928794" y="500042"/>
            <a:ext cx="304800" cy="304800"/>
          </a:xfrm>
          <a:prstGeom prst="rect">
            <a:avLst/>
          </a:prstGeom>
        </p:spPr>
      </p:pic>
      <p:pic>
        <p:nvPicPr>
          <p:cNvPr id="5" name="ветер.mp3">
            <a:hlinkClick r:id="" action="ppaction://media"/>
            <a:hlinkHover r:id="" action="ppaction://ole?verb=0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572264" y="500042"/>
            <a:ext cx="304800" cy="304800"/>
          </a:xfrm>
          <a:prstGeom prst="rect">
            <a:avLst/>
          </a:prstGeom>
        </p:spPr>
      </p:pic>
      <p:pic>
        <p:nvPicPr>
          <p:cNvPr id="6" name="АУ.mp3">
            <a:hlinkClick r:id="" action="ppaction://media"/>
            <a:hlinkHover r:id="" action="ppaction://ole?verb=0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2000232" y="3571876"/>
            <a:ext cx="304800" cy="304800"/>
          </a:xfrm>
          <a:prstGeom prst="rect">
            <a:avLst/>
          </a:prstGeom>
        </p:spPr>
      </p:pic>
      <p:pic>
        <p:nvPicPr>
          <p:cNvPr id="7" name="кукушка.mp3">
            <a:hlinkClick r:id="" action="ppaction://media"/>
            <a:hlinkHover r:id="" action="ppaction://ole?verb=0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tretch>
            <a:fillRect/>
          </a:stretch>
        </p:blipFill>
        <p:spPr>
          <a:xfrm>
            <a:off x="6858016" y="3571876"/>
            <a:ext cx="304800" cy="304800"/>
          </a:xfrm>
          <a:prstGeom prst="rect">
            <a:avLst/>
          </a:prstGeom>
        </p:spPr>
      </p:pic>
      <p:pic>
        <p:nvPicPr>
          <p:cNvPr id="1026" name="Picture 2" descr="E:\Михайлова донат\звук и буква У\Картинки PNG\волк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928670"/>
            <a:ext cx="2579114" cy="2071702"/>
          </a:xfrm>
          <a:prstGeom prst="rect">
            <a:avLst/>
          </a:prstGeom>
          <a:noFill/>
        </p:spPr>
      </p:pic>
      <p:pic>
        <p:nvPicPr>
          <p:cNvPr id="1027" name="Picture 3" descr="E:\Михайлова донат\звук и буква У\Картинки PNG\вете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928671"/>
            <a:ext cx="2786082" cy="2169408"/>
          </a:xfrm>
          <a:prstGeom prst="rect">
            <a:avLst/>
          </a:prstGeom>
          <a:noFill/>
        </p:spPr>
      </p:pic>
      <p:pic>
        <p:nvPicPr>
          <p:cNvPr id="1028" name="Picture 4" descr="E:\Михайлова донат\звук и буква У\Картинки PNG\ау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571604" y="4000504"/>
            <a:ext cx="1672328" cy="2357454"/>
          </a:xfrm>
          <a:prstGeom prst="rect">
            <a:avLst/>
          </a:prstGeom>
          <a:noFill/>
        </p:spPr>
      </p:pic>
      <p:pic>
        <p:nvPicPr>
          <p:cNvPr id="1029" name="Picture 5" descr="E:\Михайлова донат\звук и буква У\Картинки PNG\кукушка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4143380"/>
            <a:ext cx="3198715" cy="1928826"/>
          </a:xfrm>
          <a:prstGeom prst="rect">
            <a:avLst/>
          </a:prstGeom>
          <a:noFill/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642910" y="857232"/>
            <a:ext cx="3214710" cy="228601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2BB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072066" y="857232"/>
            <a:ext cx="3214710" cy="228601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2BB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85786" y="4000504"/>
            <a:ext cx="3214710" cy="228601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2BB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072066" y="4000504"/>
            <a:ext cx="3214710" cy="228601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2BB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rId12" action="ppaction://hlinksldjump"/>
          </p:cNvPr>
          <p:cNvSpPr/>
          <p:nvPr/>
        </p:nvSpPr>
        <p:spPr>
          <a:xfrm>
            <a:off x="8358214" y="6143644"/>
            <a:ext cx="612000" cy="4320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rId13" action="ppaction://hlinksldjump"/>
          </p:cNvPr>
          <p:cNvSpPr/>
          <p:nvPr/>
        </p:nvSpPr>
        <p:spPr>
          <a:xfrm>
            <a:off x="214282" y="6215082"/>
            <a:ext cx="612000" cy="43200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noFill/>
          <a:ln w="190500" cap="sq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6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E:\Михайлова донат\звук и буква У\Демонстрационный и раздаточный материал\Основная часть\Сообщение темы\сов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357562"/>
            <a:ext cx="2880000" cy="2880000"/>
          </a:xfrm>
          <a:prstGeom prst="rect">
            <a:avLst/>
          </a:prstGeom>
          <a:noFill/>
        </p:spPr>
      </p:pic>
      <p:pic>
        <p:nvPicPr>
          <p:cNvPr id="1032" name="Picture 8" descr="E:\Михайлова донат\звук и буква У\Демонстрационный и раздаточный материал\Основная часть\Сообщение темы\медвед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357562"/>
            <a:ext cx="2880000" cy="2880000"/>
          </a:xfrm>
          <a:prstGeom prst="rect">
            <a:avLst/>
          </a:prstGeom>
          <a:noFill/>
        </p:spPr>
      </p:pic>
      <p:pic>
        <p:nvPicPr>
          <p:cNvPr id="1031" name="Picture 7" descr="E:\Михайлова донат\звук и буква У\Демонстрационный и раздаточный материал\Основная часть\Сообщение темы\заяц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28"/>
            <a:ext cx="2880000" cy="2880000"/>
          </a:xfrm>
          <a:prstGeom prst="rect">
            <a:avLst/>
          </a:prstGeom>
          <a:noFill/>
        </p:spPr>
      </p:pic>
      <p:pic>
        <p:nvPicPr>
          <p:cNvPr id="1026" name="Picture 2" descr="E:\Михайлова донат\звук и буква У\Демонстрационный и раздаточный материал\Основная часть\Сообщение темы\вол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85728"/>
            <a:ext cx="2880000" cy="2880000"/>
          </a:xfrm>
          <a:prstGeom prst="rect">
            <a:avLst/>
          </a:prstGeom>
          <a:noFill/>
        </p:spPr>
      </p:pic>
      <p:pic>
        <p:nvPicPr>
          <p:cNvPr id="1027" name="Picture 3" descr="E:\Михайлова донат\звук и буква У\Демонстрационный и раздаточный материал\Основная часть\Сообщение темы\волк (контур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85728"/>
            <a:ext cx="2875636" cy="2880000"/>
          </a:xfrm>
          <a:prstGeom prst="rect">
            <a:avLst/>
          </a:prstGeom>
          <a:noFill/>
        </p:spPr>
      </p:pic>
      <p:pic>
        <p:nvPicPr>
          <p:cNvPr id="1028" name="Picture 4" descr="E:\Михайлова донат\звук и буква У\Демонстрационный и раздаточный материал\Основная часть\Сообщение темы\заяц (контур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85728"/>
            <a:ext cx="2884370" cy="2880000"/>
          </a:xfrm>
          <a:prstGeom prst="rect">
            <a:avLst/>
          </a:prstGeom>
          <a:noFill/>
        </p:spPr>
      </p:pic>
      <p:pic>
        <p:nvPicPr>
          <p:cNvPr id="1029" name="Picture 5" descr="E:\Михайлова донат\звук и буква У\Демонстрационный и раздаточный материал\Основная часть\Сообщение темы\медведь (контур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3357562"/>
            <a:ext cx="2884370" cy="2880000"/>
          </a:xfrm>
          <a:prstGeom prst="rect">
            <a:avLst/>
          </a:prstGeom>
          <a:noFill/>
        </p:spPr>
      </p:pic>
      <p:pic>
        <p:nvPicPr>
          <p:cNvPr id="1030" name="Picture 6" descr="E:\Михайлова донат\звук и буква У\Демонстрационный и раздаточный материал\Основная часть\Сообщение темы\сова (контур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3357562"/>
            <a:ext cx="2875643" cy="288000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8358214" y="6143644"/>
            <a:ext cx="612000" cy="4320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11" action="ppaction://hlinksldjump"/>
          </p:cNvPr>
          <p:cNvSpPr/>
          <p:nvPr/>
        </p:nvSpPr>
        <p:spPr>
          <a:xfrm>
            <a:off x="214282" y="6215082"/>
            <a:ext cx="612000" cy="43200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noFill/>
          <a:ln w="190500" cap="sq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noFill/>
          <a:ln w="190500" cap="sq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E:\Михайлова донат\звук и буква У\Картинки PNG\бубл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571636" cy="1571636"/>
          </a:xfrm>
          <a:prstGeom prst="rect">
            <a:avLst/>
          </a:prstGeom>
          <a:noFill/>
        </p:spPr>
      </p:pic>
      <p:pic>
        <p:nvPicPr>
          <p:cNvPr id="2052" name="Picture 4" descr="E:\Михайлова донат\звук и буква У\Картинки PNG\бург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1857388" cy="1623357"/>
          </a:xfrm>
          <a:prstGeom prst="rect">
            <a:avLst/>
          </a:prstGeom>
          <a:noFill/>
        </p:spPr>
      </p:pic>
      <p:pic>
        <p:nvPicPr>
          <p:cNvPr id="2053" name="Picture 5" descr="E:\Михайлова донат\звук и буква У\Картинки PNG\салат.png"/>
          <p:cNvPicPr>
            <a:picLocks noChangeAspect="1" noChangeArrowheads="1"/>
          </p:cNvPicPr>
          <p:nvPr/>
        </p:nvPicPr>
        <p:blipFill>
          <a:blip r:embed="rId4" cstate="print"/>
          <a:srcRect t="5263" b="10526"/>
          <a:stretch>
            <a:fillRect/>
          </a:stretch>
        </p:blipFill>
        <p:spPr bwMode="auto">
          <a:xfrm>
            <a:off x="4429124" y="214290"/>
            <a:ext cx="1762104" cy="1335497"/>
          </a:xfrm>
          <a:prstGeom prst="rect">
            <a:avLst/>
          </a:prstGeom>
          <a:noFill/>
        </p:spPr>
      </p:pic>
      <p:pic>
        <p:nvPicPr>
          <p:cNvPr id="2054" name="Picture 6" descr="E:\Михайлова донат\звук и буква У\Картинки PNG\пиро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5072074"/>
            <a:ext cx="2000264" cy="1508199"/>
          </a:xfrm>
          <a:prstGeom prst="rect">
            <a:avLst/>
          </a:prstGeom>
          <a:noFill/>
        </p:spPr>
      </p:pic>
      <p:pic>
        <p:nvPicPr>
          <p:cNvPr id="2055" name="Picture 7" descr="E:\Михайлова донат\звук и буква У\Картинки PNG\суп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357430"/>
            <a:ext cx="1785950" cy="1592526"/>
          </a:xfrm>
          <a:prstGeom prst="rect">
            <a:avLst/>
          </a:prstGeom>
          <a:noFill/>
        </p:spPr>
      </p:pic>
      <p:pic>
        <p:nvPicPr>
          <p:cNvPr id="2056" name="Picture 8" descr="E:\Михайлова донат\звук и буква У\Картинки PNG\куриц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714885"/>
            <a:ext cx="2143140" cy="1474480"/>
          </a:xfrm>
          <a:prstGeom prst="rect">
            <a:avLst/>
          </a:prstGeom>
          <a:noFill/>
        </p:spPr>
      </p:pic>
      <p:pic>
        <p:nvPicPr>
          <p:cNvPr id="2057" name="Picture 9" descr="E:\Михайлова донат\звук и буква У\Картинки PNG\гуляш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1428736"/>
            <a:ext cx="1666192" cy="1714512"/>
          </a:xfrm>
          <a:prstGeom prst="rect">
            <a:avLst/>
          </a:prstGeom>
          <a:noFill/>
        </p:spPr>
      </p:pic>
      <p:pic>
        <p:nvPicPr>
          <p:cNvPr id="2058" name="Picture 10" descr="E:\Михайлова донат\звук и буква У\Картинки PNG\сал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3071810"/>
            <a:ext cx="1996108" cy="1752583"/>
          </a:xfrm>
          <a:prstGeom prst="rect">
            <a:avLst/>
          </a:prstGeom>
          <a:noFill/>
        </p:spPr>
      </p:pic>
      <p:pic>
        <p:nvPicPr>
          <p:cNvPr id="2050" name="Picture 2" descr="E:\Михайлова донат\звук и буква У\Демонстрационный и раздаточный материал\Основная часть\Выделение звука из слов\Волк-и-заяц-А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14290"/>
            <a:ext cx="2357454" cy="3369056"/>
          </a:xfrm>
          <a:prstGeom prst="rect">
            <a:avLst/>
          </a:prstGeom>
          <a:noFill/>
        </p:spPr>
      </p:pic>
      <p:sp>
        <p:nvSpPr>
          <p:cNvPr id="13" name="Стрелка влево 12">
            <a:hlinkClick r:id="rId11" action="ppaction://hlinksldjump"/>
          </p:cNvPr>
          <p:cNvSpPr/>
          <p:nvPr/>
        </p:nvSpPr>
        <p:spPr>
          <a:xfrm>
            <a:off x="214282" y="6215082"/>
            <a:ext cx="612000" cy="43200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rId12" action="ppaction://hlinksldjump"/>
          </p:cNvPr>
          <p:cNvSpPr/>
          <p:nvPr/>
        </p:nvSpPr>
        <p:spPr>
          <a:xfrm>
            <a:off x="8358214" y="6143644"/>
            <a:ext cx="612000" cy="4320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93642E-7 L -0.72552 0.097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185E-6 L 0.01285 -0.452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445E-7 L -0.59253 -0.148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56069E-6 L -0.65122 -0.535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0.00046 C 0.04791 -0.03029 0.02986 -0.05665 0.00607 -0.0585 C -0.01684 -0.06058 -0.0382 -0.04023 -0.03959 -0.01064 C -0.04132 0.01688 -0.02639 0.04231 -0.00504 0.04416 C 0.01458 0.04578 0.03316 0.02867 0.03455 0.00324 C 0.03594 -0.02012 0.02344 -0.04208 0.00521 -0.04393 C -0.01146 -0.04532 -0.02726 -0.03121 -0.0283 -0.00971 C -0.02934 0.00948 -0.01927 0.02821 -0.00434 0.02913 C 0.0092 0.03052 0.02205 0.01965 0.02309 0.00208 C 0.02378 -0.01341 0.01632 -0.02844 0.00451 -0.02936 C -0.00573 -0.03029 -0.01615 -0.02196 -0.01684 -0.00879 C -0.01754 0.00278 -0.01215 0.01364 -0.00365 0.01457 C 0.00347 0.01549 0.01094 0.01041 0.01128 0.00139 C 0.01198 -0.00601 0.0092 -0.01387 0.00382 -0.01457 C -0.00035 -0.01457 -0.00469 -0.01272 -0.00538 -0.00786 C -0.00573 -0.00462 -0.00504 -0.00139 -0.00295 -4.62428E-7 C -0.00191 0.00046 -0.00104 0.00046 1.94444E-6 -4.62428E-7 " pathEditMode="relative" rAng="0" ptsTypes="fffffffffffffffff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4 0.0007 C 0.0427 -0.02659 0.02656 -0.04994 0.00538 -0.05156 C -0.01493 -0.05341 -0.03386 -0.0356 -0.03507 -0.00924 C -0.03664 0.01503 -0.02344 0.03769 -0.00434 0.03931 C 0.01302 0.0407 0.02968 0.02544 0.0309 0.00301 C 0.03211 -0.01757 0.021 -0.03699 0.00486 -0.03861 C -0.01007 -0.04 -0.02414 -0.02728 -0.02518 -0.00832 C -0.02605 0.00856 -0.01719 0.02498 -0.00382 0.02613 C 0.00833 0.02729 0.01979 0.01735 0.02066 0.00208 C 0.02135 -0.01156 0.01458 -0.02497 0.00416 -0.02589 C -0.00504 -0.02659 -0.01424 -0.01919 -0.01493 -0.00763 C -0.01563 0.00255 -0.01077 0.01226 -0.00313 0.01295 C 0.0033 0.01388 0.00989 0.00948 0.01024 0.00139 C 0.01076 -0.00508 0.00833 -0.01202 0.00364 -0.01271 C -0.00035 -0.01271 -0.00417 -0.01133 -0.00469 -0.00693 C -0.00504 -0.00393 -0.00434 -0.00115 -0.00261 -3.98844E-6 C -0.00157 0.0007 -0.00105 0.0007 3.61111E-6 -3.98844E-6 " pathEditMode="relative" rAng="0" ptsTypes="fffffffffffffffff"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0.00047 C 0.03385 -0.02474 0.02118 -0.0467 0.00434 -0.04809 C -0.01181 -0.05017 -0.02674 -0.03306 -0.02778 -0.00855 C -0.029 0.01388 -0.01858 0.03515 -0.00348 0.03677 C 0.01041 0.03792 0.02343 0.02382 0.02448 0.00278 C 0.02552 -0.01641 0.01666 -0.03445 0.00382 -0.03607 C -0.00799 -0.03722 -0.0191 -0.02543 -0.0198 -0.00763 C -0.02049 0.00786 -0.01355 0.02336 -0.00295 0.02428 C 0.00659 0.02544 0.01562 0.01619 0.01649 0.00185 C 0.01684 -0.01063 0.01163 -0.02312 0.0033 -0.02404 C -0.004 -0.02474 -0.01129 -0.0178 -0.01181 -0.00693 C -0.01216 0.00232 -0.00851 0.01133 -0.00243 0.01203 C 0.0026 0.01295 0.00781 0.00879 0.00816 0.00116 C 0.00868 -0.00462 0.00659 -0.01109 0.00295 -0.01179 C -0.00018 -0.01179 -0.00313 -0.0104 -0.00365 -0.00624 C -0.004 -0.00346 -0.00348 -0.00092 -0.00191 -3.4104E-6 C -0.00122 0.00047 -0.0007 0.00047 3.61111E-6 -3.4104E-6 " pathEditMode="relative" rAng="0" ptsTypes="fffffffffffffffff">
                                      <p:cBhvr>
                                        <p:cTn id="3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0222 L -0.33611 -0.02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Зайка_серенький_сидит_-_Железно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428992" y="4000504"/>
            <a:ext cx="304800" cy="304800"/>
          </a:xfrm>
          <a:prstGeom prst="rect">
            <a:avLst/>
          </a:prstGeom>
        </p:spPr>
      </p:pic>
      <p:pic>
        <p:nvPicPr>
          <p:cNvPr id="4099" name="Picture 3" descr="E:\Михайлова донат\звук и буква У\Картинки PNG\ле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noFill/>
          <a:ln w="190500" cap="sq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E:\Михайлова донат\звук и буква У\Картинки PNG\заяц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357290" y="3071810"/>
            <a:ext cx="3010549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4071942"/>
            <a:ext cx="3429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Физ. минутка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8286776" y="6143644"/>
            <a:ext cx="612000" cy="4320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7" action="ppaction://hlinksldjump"/>
          </p:cNvPr>
          <p:cNvSpPr/>
          <p:nvPr/>
        </p:nvSpPr>
        <p:spPr>
          <a:xfrm>
            <a:off x="214282" y="6215082"/>
            <a:ext cx="612000" cy="43200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17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ихайлова донат\звук и буква У\Демонстрационный и раздаточный материал\Основная часть\Позиционный анализ+делене на слоги\у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2871273" cy="2880000"/>
          </a:xfrm>
          <a:prstGeom prst="roundRect">
            <a:avLst/>
          </a:prstGeom>
          <a:noFill/>
          <a:ln w="57150">
            <a:solidFill>
              <a:srgbClr val="2BBB2B"/>
            </a:solidFill>
          </a:ln>
        </p:spPr>
      </p:pic>
      <p:sp>
        <p:nvSpPr>
          <p:cNvPr id="2" name="Прямоугольник 1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noFill/>
          <a:ln w="190500" cap="sq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214282" y="6215082"/>
            <a:ext cx="612000" cy="43200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286776" y="6143644"/>
            <a:ext cx="612000" cy="4320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428604"/>
            <a:ext cx="3143272" cy="2988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Чёрный шнурок,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травке ползёт,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Два жёлтых «фонаря»,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голове горят всегда!</a:t>
            </a:r>
          </a:p>
          <a:p>
            <a:pPr algn="ctr"/>
            <a:endParaRPr lang="ru-RU" dirty="0"/>
          </a:p>
        </p:txBody>
      </p:sp>
      <p:pic>
        <p:nvPicPr>
          <p:cNvPr id="2051" name="Picture 3" descr="E:\Михайлова донат\звук и буква У\Демонстрационный и раздаточный материал\Основная часть\Позиционный анализ+делене на слоги\улитк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500042"/>
            <a:ext cx="2880000" cy="2880000"/>
          </a:xfrm>
          <a:prstGeom prst="roundRect">
            <a:avLst/>
          </a:prstGeom>
          <a:noFill/>
          <a:ln w="57150">
            <a:solidFill>
              <a:srgbClr val="2BBB2B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929190" y="428604"/>
            <a:ext cx="3143272" cy="2988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узкой дорожке —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Голова да рожки.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так медленно ползёт,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себе свой дом везёт?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Михайлова донат\звук и буква У\Демонстрационный и раздаточный материал\Основная часть\Позиционный анализ+делене на слоги\утк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643314"/>
            <a:ext cx="2871273" cy="2880000"/>
          </a:xfrm>
          <a:prstGeom prst="roundRect">
            <a:avLst/>
          </a:prstGeom>
          <a:noFill/>
          <a:ln w="57150">
            <a:solidFill>
              <a:srgbClr val="2BBB2B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786050" y="3571876"/>
            <a:ext cx="3143272" cy="2988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Дикая, домашняя,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кулинарии важная.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Крякает, ныряет,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Хвостиком виляет.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noFill/>
          <a:ln w="190500" cap="sq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Михайлова донат\звук и буква А\Демонстрационный и раздаточный материал\Демонстрационный и раздаточный материал\Дом-для-позиционного-анализа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"/>
          <a:stretch>
            <a:fillRect/>
          </a:stretch>
        </p:blipFill>
        <p:spPr bwMode="auto">
          <a:xfrm>
            <a:off x="1142976" y="214290"/>
            <a:ext cx="5786478" cy="4171945"/>
          </a:xfrm>
          <a:prstGeom prst="rect">
            <a:avLst/>
          </a:prstGeom>
          <a:noFill/>
        </p:spPr>
      </p:pic>
      <p:pic>
        <p:nvPicPr>
          <p:cNvPr id="1027" name="Picture 3" descr="E:\Михайлова донат\звук и буква У\Картинки PNG\уж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72008"/>
            <a:ext cx="2928958" cy="1794439"/>
          </a:xfrm>
          <a:prstGeom prst="rect">
            <a:avLst/>
          </a:prstGeom>
          <a:noFill/>
        </p:spPr>
      </p:pic>
      <p:pic>
        <p:nvPicPr>
          <p:cNvPr id="1028" name="Picture 4" descr="E:\Михайлова донат\звук и буква У\Картинки PNG\ули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714884"/>
            <a:ext cx="2798131" cy="1571636"/>
          </a:xfrm>
          <a:prstGeom prst="rect">
            <a:avLst/>
          </a:prstGeom>
          <a:noFill/>
        </p:spPr>
      </p:pic>
      <p:pic>
        <p:nvPicPr>
          <p:cNvPr id="1029" name="Picture 5" descr="E:\Михайлова донат\звук и буква У\Картинки PNG\ут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714884"/>
            <a:ext cx="1850725" cy="1785950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214282" y="6215082"/>
            <a:ext cx="612000" cy="43200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8286776" y="6143644"/>
            <a:ext cx="612000" cy="4320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57356" y="3000372"/>
            <a:ext cx="1188000" cy="1188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noFill/>
          <a:ln w="190500" cap="sq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214282" y="6215082"/>
            <a:ext cx="612000" cy="432000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286776" y="6143644"/>
            <a:ext cx="612000" cy="4320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Михайлова донат\звук и буква У\Презентация\ghjunyhgfg87654kjngvd-bkmijrfd04532lkijtgr-hbedkuj73982jhbgvf-a-animacija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428868"/>
            <a:ext cx="5118785" cy="37147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857232"/>
            <a:ext cx="73581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100" dirty="0" smtClean="0">
                <a:ln w="2857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8000" b="1" cap="none" spc="100" dirty="0">
              <a:ln w="2857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32</Words>
  <PresentationFormat>Экран (4:3)</PresentationFormat>
  <Paragraphs>9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У</dc:title>
  <dc:creator>Марина Котлярова</dc:creator>
  <cp:lastModifiedBy>Марина Котлярова</cp:lastModifiedBy>
  <cp:revision>42</cp:revision>
  <dcterms:created xsi:type="dcterms:W3CDTF">2023-09-29T13:58:22Z</dcterms:created>
  <dcterms:modified xsi:type="dcterms:W3CDTF">2023-09-30T10:59:14Z</dcterms:modified>
</cp:coreProperties>
</file>